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6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9566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763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0491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496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293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0208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14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02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9287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3861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5208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08878-EE08-4FF2-964A-0C722E7AB0D0}" type="datetimeFigureOut">
              <a:rPr lang="sr-Latn-RS" smtClean="0"/>
              <a:t>17.4.2018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FED3-6C03-4B58-B64F-2F92769B863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6891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24024"/>
            <a:ext cx="1905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23385" y="2274268"/>
            <a:ext cx="1905000" cy="2286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24000" y="2286000"/>
            <a:ext cx="1905000" cy="2286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19500" y="4381500"/>
            <a:ext cx="1905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  Obradovi?</dc:creator>
  <cp:lastModifiedBy>Milo  Obradovi?</cp:lastModifiedBy>
  <cp:revision>2</cp:revision>
  <dcterms:created xsi:type="dcterms:W3CDTF">2018-04-17T18:35:49Z</dcterms:created>
  <dcterms:modified xsi:type="dcterms:W3CDTF">2018-04-17T18:55:01Z</dcterms:modified>
</cp:coreProperties>
</file>