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3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5A63-CD68-438F-9170-277EF7E2D959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706B7-C74C-426C-9231-D35953B8F9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22BB-A0B5-4DA7-98E5-634737FB2058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4640F-83A3-42E4-92E2-D85863F33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A37D6-141B-4B80-BDEB-FEF8E039D542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530CF-2044-4110-A2B8-1877A3A42A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26198-FAC2-430A-82FB-579A5A4B2CD7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68B05-CA90-4366-AC03-92C3A3BD1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7C1CA-57C4-439F-BBE9-ABEC115BC023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C3D43-C4A9-4C39-AED9-16FF88684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2794A-58FE-40C2-83D2-08ACF71F09B0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3BAC7-CC7D-4256-BCEA-F9A3EDF41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DFA22-029B-46A3-98D5-582B50ECEA16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6BA62-8FBA-4443-8A45-B4243EB6F6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F78E-C7D0-4806-B8EA-9A5ACDB61E6B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66FB8-1268-4530-8C0D-831DEDE67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96229-0A93-4C6C-91F3-A460719980E6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F40DE-A9BF-4F4E-8718-31962B6D53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D485-6D08-4D67-A78A-1034612B4F06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07DB5-CABE-4685-A336-72AC965C3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9DD7-5F7B-42B8-A21D-8AD13CCDE579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DD354-2C26-4AEF-BC77-6EA6BC5F3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3E17AC-4C0F-48E0-B877-40E37C9230F1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F6AF55A-DE1D-4B50-A917-4ACF29BF47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33338"/>
            <a:ext cx="90773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184150" y="5248275"/>
            <a:ext cx="8763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700" dirty="0">
                <a:latin typeface="Arial" charset="0"/>
                <a:cs typeface="Arial" charset="0"/>
              </a:rPr>
              <a:t>Na </a:t>
            </a:r>
            <a:r>
              <a:rPr lang="en-US" sz="1700" dirty="0" err="1">
                <a:latin typeface="Arial" charset="0"/>
                <a:cs typeface="Arial" charset="0"/>
              </a:rPr>
              <a:t>slici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iznad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prikazana</a:t>
            </a:r>
            <a:r>
              <a:rPr lang="en-US" sz="1700" dirty="0">
                <a:latin typeface="Arial" charset="0"/>
                <a:cs typeface="Arial" charset="0"/>
              </a:rPr>
              <a:t> je </a:t>
            </a:r>
            <a:r>
              <a:rPr lang="en-US" sz="1700" dirty="0" err="1">
                <a:latin typeface="Arial" charset="0"/>
                <a:cs typeface="Arial" charset="0"/>
              </a:rPr>
              <a:t>modelovana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scena</a:t>
            </a:r>
            <a:r>
              <a:rPr lang="en-US" sz="1700" dirty="0">
                <a:latin typeface="Arial" charset="0"/>
                <a:cs typeface="Arial" charset="0"/>
              </a:rPr>
              <a:t> u </a:t>
            </a:r>
            <a:r>
              <a:rPr lang="en-US" sz="1700" dirty="0" err="1">
                <a:latin typeface="Arial" charset="0"/>
                <a:cs typeface="Arial" charset="0"/>
              </a:rPr>
              <a:t>LumenRT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programu</a:t>
            </a:r>
            <a:r>
              <a:rPr lang="en-US" sz="1700" dirty="0">
                <a:latin typeface="Arial" charset="0"/>
                <a:cs typeface="Arial" charset="0"/>
              </a:rPr>
              <a:t>. U </a:t>
            </a:r>
            <a:r>
              <a:rPr lang="en-US" sz="1700" dirty="0" err="1">
                <a:latin typeface="Arial" charset="0"/>
                <a:cs typeface="Arial" charset="0"/>
              </a:rPr>
              <a:t>levom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gornjem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uglu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nalaze</a:t>
            </a:r>
            <a:r>
              <a:rPr lang="en-US" sz="1700" dirty="0">
                <a:latin typeface="Arial" charset="0"/>
                <a:cs typeface="Arial" charset="0"/>
              </a:rPr>
              <a:t> se </a:t>
            </a:r>
            <a:r>
              <a:rPr lang="en-US" sz="1700" dirty="0" err="1">
                <a:latin typeface="Arial" charset="0"/>
                <a:cs typeface="Arial" charset="0"/>
              </a:rPr>
              <a:t>opcije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za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snimanje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slike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i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videa</a:t>
            </a:r>
            <a:r>
              <a:rPr lang="en-US" sz="1700" dirty="0">
                <a:latin typeface="Arial" charset="0"/>
                <a:cs typeface="Arial" charset="0"/>
              </a:rPr>
              <a:t>. </a:t>
            </a:r>
            <a:r>
              <a:rPr lang="en-US" sz="1700" dirty="0" err="1">
                <a:latin typeface="Arial" charset="0"/>
                <a:cs typeface="Arial" charset="0"/>
              </a:rPr>
              <a:t>Du</a:t>
            </a:r>
            <a:r>
              <a:rPr lang="en-US" sz="1600" dirty="0" err="1">
                <a:latin typeface="Arial" charset="0"/>
                <a:cs typeface="Arial" charset="0"/>
              </a:rPr>
              <a:t>ž</a:t>
            </a:r>
            <a:r>
              <a:rPr lang="en-US" sz="1700" dirty="0" err="1">
                <a:latin typeface="Arial" charset="0"/>
                <a:cs typeface="Arial" charset="0"/>
              </a:rPr>
              <a:t>im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klikom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na</a:t>
            </a:r>
            <a:r>
              <a:rPr lang="en-US" sz="1700" dirty="0">
                <a:latin typeface="Arial" charset="0"/>
                <a:cs typeface="Arial" charset="0"/>
              </a:rPr>
              <a:t> gore </a:t>
            </a:r>
            <a:r>
              <a:rPr lang="en-US" sz="1700" dirty="0" err="1">
                <a:latin typeface="Arial" charset="0"/>
                <a:cs typeface="Arial" charset="0"/>
              </a:rPr>
              <a:t>zaokru</a:t>
            </a:r>
            <a:r>
              <a:rPr lang="en-US" sz="1600" dirty="0" err="1">
                <a:latin typeface="Arial" charset="0"/>
                <a:cs typeface="Arial" charset="0"/>
              </a:rPr>
              <a:t>ž</a:t>
            </a:r>
            <a:r>
              <a:rPr lang="en-US" sz="1700" dirty="0" err="1">
                <a:latin typeface="Arial" charset="0"/>
                <a:cs typeface="Arial" charset="0"/>
              </a:rPr>
              <a:t>enu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ikonicu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otvara</a:t>
            </a:r>
            <a:r>
              <a:rPr lang="en-US" sz="1700" dirty="0">
                <a:latin typeface="Arial" charset="0"/>
                <a:cs typeface="Arial" charset="0"/>
              </a:rPr>
              <a:t> se </a:t>
            </a:r>
            <a:r>
              <a:rPr lang="en-US" sz="1700" dirty="0" err="1">
                <a:latin typeface="Arial" charset="0"/>
                <a:cs typeface="Arial" charset="0"/>
              </a:rPr>
              <a:t>prozor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za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pode</a:t>
            </a:r>
            <a:r>
              <a:rPr lang="en-US" sz="1600" dirty="0" err="1">
                <a:latin typeface="Arial" charset="0"/>
                <a:cs typeface="Arial" charset="0"/>
              </a:rPr>
              <a:t>š</a:t>
            </a:r>
            <a:r>
              <a:rPr lang="en-US" sz="1700" dirty="0" err="1">
                <a:latin typeface="Arial" charset="0"/>
                <a:cs typeface="Arial" charset="0"/>
              </a:rPr>
              <a:t>avanje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kvaliteta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slike</a:t>
            </a:r>
            <a:r>
              <a:rPr lang="en-US" sz="1700" dirty="0">
                <a:latin typeface="Arial" charset="0"/>
                <a:cs typeface="Arial" charset="0"/>
              </a:rPr>
              <a:t>. </a:t>
            </a:r>
            <a:r>
              <a:rPr lang="en-US" sz="1700" dirty="0" err="1">
                <a:latin typeface="Arial" charset="0"/>
                <a:cs typeface="Arial" charset="0"/>
              </a:rPr>
              <a:t>Kada</a:t>
            </a:r>
            <a:r>
              <a:rPr lang="en-US" sz="1700" dirty="0">
                <a:latin typeface="Arial" charset="0"/>
                <a:cs typeface="Arial" charset="0"/>
              </a:rPr>
              <a:t> se </a:t>
            </a:r>
            <a:r>
              <a:rPr lang="en-US" sz="1700" dirty="0" err="1">
                <a:latin typeface="Arial" charset="0"/>
                <a:cs typeface="Arial" charset="0"/>
              </a:rPr>
              <a:t>izaberu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pode</a:t>
            </a:r>
            <a:r>
              <a:rPr lang="en-US" sz="1600" dirty="0" err="1">
                <a:latin typeface="Arial" charset="0"/>
                <a:cs typeface="Arial" charset="0"/>
              </a:rPr>
              <a:t>š</a:t>
            </a:r>
            <a:r>
              <a:rPr lang="en-US" sz="1700" dirty="0" err="1">
                <a:latin typeface="Arial" charset="0"/>
                <a:cs typeface="Arial" charset="0"/>
              </a:rPr>
              <a:t>avanja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i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scena</a:t>
            </a:r>
            <a:r>
              <a:rPr lang="en-US" sz="1700" dirty="0">
                <a:latin typeface="Arial" charset="0"/>
                <a:cs typeface="Arial" charset="0"/>
              </a:rPr>
              <a:t>, </a:t>
            </a:r>
            <a:r>
              <a:rPr lang="en-US" sz="1700" dirty="0" err="1">
                <a:latin typeface="Arial" charset="0"/>
                <a:cs typeface="Arial" charset="0"/>
              </a:rPr>
              <a:t>kratkim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levim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klikom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na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istu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ikonicu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dobija</a:t>
            </a:r>
            <a:r>
              <a:rPr lang="en-US" sz="1700" dirty="0">
                <a:latin typeface="Arial" charset="0"/>
                <a:cs typeface="Arial" charset="0"/>
              </a:rPr>
              <a:t> se </a:t>
            </a:r>
            <a:r>
              <a:rPr lang="en-US" sz="1700" dirty="0" err="1">
                <a:latin typeface="Arial" charset="0"/>
                <a:cs typeface="Arial" charset="0"/>
              </a:rPr>
              <a:t>slika</a:t>
            </a:r>
            <a:r>
              <a:rPr lang="en-US" sz="1700" dirty="0">
                <a:latin typeface="Arial" charset="0"/>
                <a:cs typeface="Arial" charset="0"/>
              </a:rPr>
              <a:t>. </a:t>
            </a:r>
            <a:r>
              <a:rPr lang="en-US" sz="1700" dirty="0" err="1">
                <a:latin typeface="Arial" charset="0"/>
                <a:cs typeface="Arial" charset="0"/>
              </a:rPr>
              <a:t>Ovaj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nacin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prikazivanja</a:t>
            </a:r>
            <a:r>
              <a:rPr lang="en-US" sz="1700" dirty="0">
                <a:latin typeface="Arial" charset="0"/>
                <a:cs typeface="Arial" charset="0"/>
              </a:rPr>
              <a:t> je </a:t>
            </a:r>
            <a:r>
              <a:rPr lang="en-US" sz="1700" dirty="0" err="1">
                <a:latin typeface="Arial" charset="0"/>
                <a:cs typeface="Arial" charset="0"/>
              </a:rPr>
              <a:t>dosta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br</a:t>
            </a:r>
            <a:r>
              <a:rPr lang="en-US" sz="1600" dirty="0" err="1">
                <a:latin typeface="Arial" charset="0"/>
                <a:cs typeface="Arial" charset="0"/>
              </a:rPr>
              <a:t>ž</a:t>
            </a:r>
            <a:r>
              <a:rPr lang="en-US" sz="1700" dirty="0" err="1">
                <a:latin typeface="Arial" charset="0"/>
                <a:cs typeface="Arial" charset="0"/>
              </a:rPr>
              <a:t>i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i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lak</a:t>
            </a:r>
            <a:r>
              <a:rPr lang="en-US" sz="1600" dirty="0" err="1">
                <a:latin typeface="Arial" charset="0"/>
                <a:cs typeface="Arial" charset="0"/>
              </a:rPr>
              <a:t>š</a:t>
            </a:r>
            <a:r>
              <a:rPr lang="en-US" sz="1700" dirty="0" err="1">
                <a:latin typeface="Arial" charset="0"/>
                <a:cs typeface="Arial" charset="0"/>
              </a:rPr>
              <a:t>i</a:t>
            </a:r>
            <a:r>
              <a:rPr lang="en-US" sz="1700" dirty="0">
                <a:latin typeface="Arial" charset="0"/>
                <a:cs typeface="Arial" charset="0"/>
              </a:rPr>
              <a:t> u </a:t>
            </a:r>
            <a:r>
              <a:rPr lang="en-US" sz="1700" dirty="0" err="1">
                <a:latin typeface="Arial" charset="0"/>
                <a:cs typeface="Arial" charset="0"/>
              </a:rPr>
              <a:t>odnosu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na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sliku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dobijenu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Vray-om</a:t>
            </a:r>
            <a:r>
              <a:rPr lang="en-US" sz="17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0" y="914400"/>
            <a:ext cx="347663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orica\Desktop\za geometr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066800" y="5989638"/>
            <a:ext cx="70104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700">
                <a:latin typeface="Arial" charset="0"/>
                <a:cs typeface="Arial" charset="0"/>
              </a:rPr>
              <a:t>Ovde je prikazana slika modela dobijena preko programa LumenRT.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0"/>
            <a:ext cx="90424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381000" y="5410200"/>
            <a:ext cx="83058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700">
                <a:latin typeface="Arial" charset="0"/>
                <a:cs typeface="Arial" charset="0"/>
              </a:rPr>
              <a:t>U zavisnosti da li </a:t>
            </a:r>
            <a:r>
              <a:rPr lang="en-US" sz="1600">
                <a:latin typeface="Arial" charset="0"/>
                <a:cs typeface="Arial" charset="0"/>
              </a:rPr>
              <a:t>ž</a:t>
            </a:r>
            <a:r>
              <a:rPr lang="en-US" sz="1700">
                <a:latin typeface="Arial" charset="0"/>
                <a:cs typeface="Arial" charset="0"/>
              </a:rPr>
              <a:t>elimo da model bude prikazan tokom dana ili noći koristimo ikonicu ‘Sun position’ sa kojom određujemo polo</a:t>
            </a:r>
            <a:r>
              <a:rPr lang="en-US" sz="1600">
                <a:latin typeface="Arial" charset="0"/>
                <a:cs typeface="Arial" charset="0"/>
              </a:rPr>
              <a:t>ž</a:t>
            </a:r>
            <a:r>
              <a:rPr lang="en-US" sz="1700">
                <a:latin typeface="Arial" charset="0"/>
                <a:cs typeface="Arial" charset="0"/>
              </a:rPr>
              <a:t>aj severa i vreme.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1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11113"/>
            <a:ext cx="591026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3500438"/>
            <a:ext cx="591026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6019800" y="539750"/>
            <a:ext cx="29718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700" dirty="0" err="1">
                <a:latin typeface="Arial" charset="0"/>
                <a:cs typeface="Arial" charset="0"/>
              </a:rPr>
              <a:t>Kada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ž</a:t>
            </a:r>
            <a:r>
              <a:rPr lang="en-US" sz="1700" dirty="0" err="1">
                <a:latin typeface="Arial" charset="0"/>
                <a:cs typeface="Arial" charset="0"/>
              </a:rPr>
              <a:t>elimo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da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napravimo</a:t>
            </a:r>
            <a:r>
              <a:rPr lang="en-US" sz="1700" dirty="0">
                <a:latin typeface="Arial" charset="0"/>
                <a:cs typeface="Arial" charset="0"/>
              </a:rPr>
              <a:t> video </a:t>
            </a:r>
            <a:r>
              <a:rPr lang="en-US" sz="1700" dirty="0" err="1">
                <a:latin typeface="Arial" charset="0"/>
                <a:cs typeface="Arial" charset="0"/>
              </a:rPr>
              <a:t>prezentaciju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koristimo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zaokru</a:t>
            </a:r>
            <a:r>
              <a:rPr lang="en-US" sz="1600" dirty="0" err="1">
                <a:latin typeface="Arial" charset="0"/>
                <a:cs typeface="Arial" charset="0"/>
              </a:rPr>
              <a:t>ž</a:t>
            </a:r>
            <a:r>
              <a:rPr lang="en-US" sz="1700" dirty="0" err="1">
                <a:latin typeface="Arial" charset="0"/>
                <a:cs typeface="Arial" charset="0"/>
              </a:rPr>
              <a:t>enu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ikonicu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na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slici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levo</a:t>
            </a:r>
            <a:r>
              <a:rPr lang="en-US" sz="1700" dirty="0">
                <a:latin typeface="Arial" charset="0"/>
                <a:cs typeface="Arial" charset="0"/>
              </a:rPr>
              <a:t> gore ‘Timeline’. </a:t>
            </a:r>
            <a:r>
              <a:rPr lang="en-US" sz="1700" dirty="0" err="1">
                <a:latin typeface="Arial" charset="0"/>
                <a:cs typeface="Arial" charset="0"/>
              </a:rPr>
              <a:t>Zatim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kliknemo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na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ikonicu</a:t>
            </a:r>
            <a:r>
              <a:rPr lang="en-US" sz="1700" dirty="0">
                <a:latin typeface="Arial" charset="0"/>
                <a:cs typeface="Arial" charset="0"/>
              </a:rPr>
              <a:t> ‘Add a movie clip’.</a:t>
            </a:r>
          </a:p>
          <a:p>
            <a:pPr eaLnBrk="1" hangingPunct="1"/>
            <a:endParaRPr lang="en-US" sz="17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700" dirty="0">
                <a:latin typeface="Arial" charset="0"/>
                <a:cs typeface="Arial" charset="0"/>
              </a:rPr>
              <a:t>Na </a:t>
            </a:r>
            <a:r>
              <a:rPr lang="en-US" sz="1700" dirty="0" err="1">
                <a:latin typeface="Arial" charset="0"/>
                <a:cs typeface="Arial" charset="0"/>
              </a:rPr>
              <a:t>slici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levo</a:t>
            </a:r>
            <a:r>
              <a:rPr lang="en-US" sz="1700" dirty="0">
                <a:latin typeface="Arial" charset="0"/>
                <a:cs typeface="Arial" charset="0"/>
              </a:rPr>
              <a:t> dole </a:t>
            </a:r>
            <a:r>
              <a:rPr lang="en-US" sz="1700" dirty="0" err="1">
                <a:latin typeface="Arial" charset="0"/>
                <a:cs typeface="Arial" charset="0"/>
              </a:rPr>
              <a:t>prikazano</a:t>
            </a:r>
            <a:r>
              <a:rPr lang="en-US" sz="1700" dirty="0">
                <a:latin typeface="Arial" charset="0"/>
                <a:cs typeface="Arial" charset="0"/>
              </a:rPr>
              <a:t> je </a:t>
            </a:r>
            <a:r>
              <a:rPr lang="en-US" sz="1700" dirty="0" err="1">
                <a:latin typeface="Arial" charset="0"/>
                <a:cs typeface="Arial" charset="0"/>
              </a:rPr>
              <a:t>biranje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scena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za</a:t>
            </a:r>
            <a:r>
              <a:rPr lang="en-US" sz="1700" dirty="0">
                <a:latin typeface="Arial" charset="0"/>
                <a:cs typeface="Arial" charset="0"/>
              </a:rPr>
              <a:t> video. </a:t>
            </a:r>
            <a:r>
              <a:rPr lang="en-US" sz="1700" dirty="0" err="1">
                <a:latin typeface="Arial" charset="0"/>
                <a:cs typeface="Arial" charset="0"/>
              </a:rPr>
              <a:t>Kad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odaberemo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scenu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koju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ž</a:t>
            </a:r>
            <a:r>
              <a:rPr lang="en-US" sz="1700" dirty="0" err="1">
                <a:latin typeface="Arial" charset="0"/>
                <a:cs typeface="Arial" charset="0"/>
              </a:rPr>
              <a:t>elimo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snimiti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kliknemo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na</a:t>
            </a:r>
            <a:r>
              <a:rPr lang="en-US" sz="1700" dirty="0">
                <a:latin typeface="Arial" charset="0"/>
                <a:cs typeface="Arial" charset="0"/>
              </a:rPr>
              <a:t> ‘Add </a:t>
            </a:r>
            <a:r>
              <a:rPr lang="en-US" sz="1700" dirty="0" err="1">
                <a:latin typeface="Arial" charset="0"/>
                <a:cs typeface="Arial" charset="0"/>
              </a:rPr>
              <a:t>keyframe</a:t>
            </a:r>
            <a:r>
              <a:rPr lang="en-US" sz="1700" dirty="0">
                <a:latin typeface="Arial" charset="0"/>
                <a:cs typeface="Arial" charset="0"/>
              </a:rPr>
              <a:t>’. </a:t>
            </a:r>
            <a:r>
              <a:rPr lang="en-US" sz="1700" dirty="0" err="1">
                <a:latin typeface="Arial" charset="0"/>
                <a:cs typeface="Arial" charset="0"/>
              </a:rPr>
              <a:t>Kada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smo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izabrali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sve</a:t>
            </a:r>
            <a:r>
              <a:rPr lang="en-US" sz="1700" dirty="0">
                <a:latin typeface="Arial" charset="0"/>
                <a:cs typeface="Arial" charset="0"/>
              </a:rPr>
              <a:t> scene </a:t>
            </a:r>
            <a:r>
              <a:rPr lang="en-US" sz="1700" dirty="0" err="1">
                <a:latin typeface="Arial" charset="0"/>
                <a:cs typeface="Arial" charset="0"/>
              </a:rPr>
              <a:t>koje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ž</a:t>
            </a:r>
            <a:r>
              <a:rPr lang="en-US" sz="1700" dirty="0" err="1">
                <a:latin typeface="Arial" charset="0"/>
                <a:cs typeface="Arial" charset="0"/>
              </a:rPr>
              <a:t>elimo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prikazati</a:t>
            </a:r>
            <a:r>
              <a:rPr lang="en-US" sz="1700" dirty="0">
                <a:latin typeface="Arial" charset="0"/>
                <a:cs typeface="Arial" charset="0"/>
              </a:rPr>
              <a:t> u video </a:t>
            </a:r>
            <a:r>
              <a:rPr lang="en-US" sz="1700" dirty="0" err="1">
                <a:latin typeface="Arial" charset="0"/>
                <a:cs typeface="Arial" charset="0"/>
              </a:rPr>
              <a:t>klipu</a:t>
            </a:r>
            <a:r>
              <a:rPr lang="en-US" sz="1700" dirty="0">
                <a:latin typeface="Arial" charset="0"/>
                <a:cs typeface="Arial" charset="0"/>
              </a:rPr>
              <a:t>, </a:t>
            </a:r>
            <a:r>
              <a:rPr lang="en-US" sz="1700" dirty="0" err="1">
                <a:latin typeface="Arial" charset="0"/>
                <a:cs typeface="Arial" charset="0"/>
              </a:rPr>
              <a:t>kliknemo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na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zaokru</a:t>
            </a:r>
            <a:r>
              <a:rPr lang="en-US" sz="1600" dirty="0" err="1">
                <a:latin typeface="Arial" charset="0"/>
                <a:cs typeface="Arial" charset="0"/>
              </a:rPr>
              <a:t>ž</a:t>
            </a:r>
            <a:r>
              <a:rPr lang="en-US" sz="1700" dirty="0" err="1">
                <a:latin typeface="Arial" charset="0"/>
                <a:cs typeface="Arial" charset="0"/>
              </a:rPr>
              <a:t>enu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ikonicu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na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donjoj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slici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i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biramo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opciju</a:t>
            </a:r>
            <a:r>
              <a:rPr lang="en-US" sz="1700" dirty="0">
                <a:latin typeface="Arial" charset="0"/>
                <a:cs typeface="Arial" charset="0"/>
              </a:rPr>
              <a:t> ‘Export Clip’. </a:t>
            </a:r>
            <a:r>
              <a:rPr lang="en-US" sz="1700" dirty="0" err="1">
                <a:latin typeface="Arial" charset="0"/>
                <a:cs typeface="Arial" charset="0"/>
              </a:rPr>
              <a:t>Nakon</a:t>
            </a:r>
            <a:r>
              <a:rPr lang="en-US" sz="1700" dirty="0">
                <a:latin typeface="Arial" charset="0"/>
                <a:cs typeface="Arial" charset="0"/>
              </a:rPr>
              <a:t> toga </a:t>
            </a:r>
            <a:r>
              <a:rPr lang="en-US" sz="1700" dirty="0" err="1">
                <a:latin typeface="Arial" charset="0"/>
                <a:cs typeface="Arial" charset="0"/>
              </a:rPr>
              <a:t>otvara</a:t>
            </a:r>
            <a:r>
              <a:rPr lang="en-US" sz="1700" dirty="0">
                <a:latin typeface="Arial" charset="0"/>
                <a:cs typeface="Arial" charset="0"/>
              </a:rPr>
              <a:t> se </a:t>
            </a:r>
            <a:r>
              <a:rPr lang="en-US" sz="1700" dirty="0" err="1">
                <a:latin typeface="Arial" charset="0"/>
                <a:cs typeface="Arial" charset="0"/>
              </a:rPr>
              <a:t>prozor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za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pode</a:t>
            </a:r>
            <a:r>
              <a:rPr lang="en-US" sz="1600" dirty="0" err="1">
                <a:latin typeface="Arial" charset="0"/>
                <a:cs typeface="Arial" charset="0"/>
              </a:rPr>
              <a:t>š</a:t>
            </a:r>
            <a:r>
              <a:rPr lang="en-US" sz="1700" dirty="0" err="1">
                <a:latin typeface="Arial" charset="0"/>
                <a:cs typeface="Arial" charset="0"/>
              </a:rPr>
              <a:t>avanje</a:t>
            </a:r>
            <a:r>
              <a:rPr lang="en-US" sz="1700" dirty="0">
                <a:latin typeface="Arial" charset="0"/>
                <a:cs typeface="Arial" charset="0"/>
              </a:rPr>
              <a:t> video </a:t>
            </a:r>
            <a:r>
              <a:rPr lang="en-US" sz="1700" dirty="0" err="1">
                <a:latin typeface="Arial" charset="0"/>
                <a:cs typeface="Arial" charset="0"/>
              </a:rPr>
              <a:t>klipa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i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kada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zavr</a:t>
            </a:r>
            <a:r>
              <a:rPr lang="en-US" sz="1600" dirty="0" err="1">
                <a:latin typeface="Arial" charset="0"/>
                <a:cs typeface="Arial" charset="0"/>
              </a:rPr>
              <a:t>š</a:t>
            </a:r>
            <a:r>
              <a:rPr lang="en-US" sz="1700" dirty="0" err="1">
                <a:latin typeface="Arial" charset="0"/>
                <a:cs typeface="Arial" charset="0"/>
              </a:rPr>
              <a:t>imo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sa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pode</a:t>
            </a:r>
            <a:r>
              <a:rPr lang="en-US" sz="1600" dirty="0" err="1">
                <a:latin typeface="Arial" charset="0"/>
                <a:cs typeface="Arial" charset="0"/>
              </a:rPr>
              <a:t>š</a:t>
            </a:r>
            <a:r>
              <a:rPr lang="en-US" sz="1700" dirty="0" err="1">
                <a:latin typeface="Arial" charset="0"/>
                <a:cs typeface="Arial" charset="0"/>
              </a:rPr>
              <a:t>avanjem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r>
              <a:rPr lang="en-US" sz="1700" dirty="0" err="1">
                <a:latin typeface="Arial" charset="0"/>
                <a:cs typeface="Arial" charset="0"/>
              </a:rPr>
              <a:t>kliknemo</a:t>
            </a:r>
            <a:r>
              <a:rPr lang="en-US" sz="1700" dirty="0">
                <a:latin typeface="Arial" charset="0"/>
                <a:cs typeface="Arial" charset="0"/>
              </a:rPr>
              <a:t> ‘OK’ </a:t>
            </a:r>
            <a:r>
              <a:rPr lang="en-US" sz="1700" dirty="0" err="1">
                <a:latin typeface="Arial" charset="0"/>
                <a:cs typeface="Arial" charset="0"/>
              </a:rPr>
              <a:t>i</a:t>
            </a:r>
            <a:r>
              <a:rPr lang="en-US" sz="1700" dirty="0">
                <a:latin typeface="Arial" charset="0"/>
                <a:cs typeface="Arial" charset="0"/>
              </a:rPr>
              <a:t> video je </a:t>
            </a:r>
            <a:r>
              <a:rPr lang="en-US" sz="1700" dirty="0" err="1">
                <a:latin typeface="Arial" charset="0"/>
                <a:cs typeface="Arial" charset="0"/>
              </a:rPr>
              <a:t>snimljen</a:t>
            </a:r>
            <a:r>
              <a:rPr lang="en-US" sz="17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0" y="1258888"/>
            <a:ext cx="304800" cy="265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304800" y="1290638"/>
            <a:ext cx="10334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>
                <a:solidFill>
                  <a:srgbClr val="FF0000"/>
                </a:solidFill>
              </a:rPr>
              <a:t>Timeline</a:t>
            </a:r>
          </a:p>
        </p:txBody>
      </p:sp>
      <p:sp>
        <p:nvSpPr>
          <p:cNvPr id="10" name="Oval 9"/>
          <p:cNvSpPr/>
          <p:nvPr/>
        </p:nvSpPr>
        <p:spPr>
          <a:xfrm>
            <a:off x="76200" y="2971800"/>
            <a:ext cx="457200" cy="409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6096000"/>
            <a:ext cx="261938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822325" y="29591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Add a movie clip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210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</dc:creator>
  <cp:lastModifiedBy>a1786</cp:lastModifiedBy>
  <cp:revision>31</cp:revision>
  <dcterms:created xsi:type="dcterms:W3CDTF">2014-06-08T12:20:47Z</dcterms:created>
  <dcterms:modified xsi:type="dcterms:W3CDTF">2014-06-09T16:35:22Z</dcterms:modified>
</cp:coreProperties>
</file>